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embeddedFontLst>
    <p:embeddedFont>
      <p:font typeface="Forte" charset="0"/>
      <p:regular r:id="rId22"/>
    </p:embeddedFont>
    <p:embeddedFont>
      <p:font typeface="Californian FB" pitchFamily="18" charset="0"/>
      <p:regular r:id="rId23"/>
      <p:bold r:id="rId24"/>
      <p:italic r:id="rId25"/>
    </p:embeddedFont>
    <p:embeddedFont>
      <p:font typeface="Arabic Typesetting" charset="-78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35" autoAdjust="0"/>
    <p:restoredTop sz="94660"/>
  </p:normalViewPr>
  <p:slideViewPr>
    <p:cSldViewPr>
      <p:cViewPr varScale="1">
        <p:scale>
          <a:sx n="91" d="100"/>
          <a:sy n="91" d="100"/>
        </p:scale>
        <p:origin x="-96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11708" y="260648"/>
            <a:ext cx="7920732" cy="2016224"/>
          </a:xfrm>
        </p:spPr>
        <p:txBody>
          <a:bodyPr>
            <a:normAutofit/>
          </a:bodyPr>
          <a:lstStyle>
            <a:lvl1pPr marL="0" indent="0" algn="ctr">
              <a:buNone/>
              <a:defRPr sz="4400" b="1">
                <a:latin typeface="Californian FB" panose="0207040306080B030204" pitchFamily="18" charset="0"/>
                <a:cs typeface="Arabic Typesetting" panose="03020402040406030203" pitchFamily="66" charset="-78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11708" y="2492896"/>
            <a:ext cx="7920732" cy="2016224"/>
          </a:xfrm>
        </p:spPr>
        <p:txBody>
          <a:bodyPr>
            <a:normAutofit/>
          </a:bodyPr>
          <a:lstStyle>
            <a:lvl1pPr marL="0" indent="0" algn="ctr">
              <a:buNone/>
              <a:defRPr sz="4400" b="1">
                <a:latin typeface="Californian FB" panose="0207040306080B030204" pitchFamily="18" charset="0"/>
                <a:cs typeface="Arabic Typesetting" panose="03020402040406030203" pitchFamily="66" charset="-78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11708" y="4653136"/>
            <a:ext cx="7920732" cy="2016224"/>
          </a:xfrm>
        </p:spPr>
        <p:txBody>
          <a:bodyPr>
            <a:normAutofit/>
          </a:bodyPr>
          <a:lstStyle>
            <a:lvl1pPr marL="0" indent="0" algn="ctr">
              <a:buNone/>
              <a:defRPr sz="4400" b="1">
                <a:latin typeface="Californian FB" panose="0207040306080B030204" pitchFamily="18" charset="0"/>
                <a:cs typeface="Arabic Typesetting" panose="03020402040406030203" pitchFamily="66" charset="-78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20900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8B87F-D23C-4249-9799-38FD22A0DA50}" type="datetimeFigureOut">
              <a:rPr lang="en-US" smtClean="0"/>
              <a:pPr/>
              <a:t>11/11/2014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4A302-F41A-485E-A38B-EB422195D97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176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prezentacja\Desktop\muzyka\New%20Folder\Freedom%20Michael%20W.%20Smith\04%20The%20Giving.mp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athersloveletter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1628800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6000" b="1" dirty="0">
                <a:latin typeface="Forte" panose="03060902040502070203" pitchFamily="66" charset="0"/>
              </a:rPr>
              <a:t>Milosny list od Ojca:</a:t>
            </a:r>
            <a:r>
              <a:rPr lang="pl-PL" sz="6000" dirty="0">
                <a:latin typeface="Forte" panose="03060902040502070203" pitchFamily="66" charset="0"/>
              </a:rPr>
              <a:t/>
            </a:r>
            <a:br>
              <a:rPr lang="pl-PL" sz="6000" dirty="0">
                <a:latin typeface="Forte" panose="03060902040502070203" pitchFamily="66" charset="0"/>
              </a:rPr>
            </a:br>
            <a:r>
              <a:rPr lang="pl-PL" sz="6000" dirty="0">
                <a:latin typeface="Californian FB" panose="0207040306080B030204" pitchFamily="18" charset="0"/>
              </a:rPr>
              <a:t>Wolanie serca Ojca od ksiegi Genesis do </a:t>
            </a:r>
            <a:r>
              <a:rPr lang="pl-PL" sz="6000" dirty="0" smtClean="0">
                <a:latin typeface="Californian FB" panose="0207040306080B030204" pitchFamily="18" charset="0"/>
              </a:rPr>
              <a:t>Objawienia</a:t>
            </a:r>
            <a:endParaRPr lang="en-US" sz="6000" dirty="0">
              <a:latin typeface="Californian FB" panose="0207040306080B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966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0000">
        <p14:pan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sz="6000" dirty="0" smtClean="0">
                <a:latin typeface="Forte" panose="03060902040502070203" pitchFamily="66" charset="0"/>
              </a:rPr>
              <a:t>Moje dziecko,</a:t>
            </a:r>
            <a:endParaRPr lang="en-US" sz="6000" dirty="0">
              <a:latin typeface="Forte" panose="03060902040502070203" pitchFamily="66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Moze mnie nie znasz, </a:t>
            </a:r>
            <a:br>
              <a:rPr lang="pl-PL" dirty="0" smtClean="0"/>
            </a:br>
            <a:r>
              <a:rPr lang="pl-PL" dirty="0" smtClean="0"/>
              <a:t>ale ja wiem o tobie wszystko.</a:t>
            </a:r>
            <a:br>
              <a:rPr lang="pl-PL" dirty="0" smtClean="0"/>
            </a:br>
            <a:r>
              <a:rPr lang="pl-PL" sz="2800" dirty="0" smtClean="0"/>
              <a:t>Ps. 139,1</a:t>
            </a:r>
            <a:endParaRPr lang="en-US" sz="2800" dirty="0" smtClean="0"/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Wiem kiedy siadasz i kiedy wstajesz.</a:t>
            </a:r>
            <a:br>
              <a:rPr lang="pl-PL" dirty="0" smtClean="0"/>
            </a:br>
            <a:r>
              <a:rPr lang="pl-PL" sz="2800" dirty="0" smtClean="0"/>
              <a:t>Ps. 139,2</a:t>
            </a:r>
            <a:endParaRPr lang="en-US" sz="2800" dirty="0" smtClean="0"/>
          </a:p>
        </p:txBody>
      </p:sp>
      <p:pic>
        <p:nvPicPr>
          <p:cNvPr id="8" name="04 The Giv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716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l-PL" dirty="0" smtClean="0"/>
              <a:t>Znam twoje sciezki.</a:t>
            </a:r>
            <a:br>
              <a:rPr lang="pl-PL" dirty="0" smtClean="0"/>
            </a:br>
            <a:r>
              <a:rPr lang="pl-PL" sz="2800" dirty="0" smtClean="0"/>
              <a:t>Ps. 139,3</a:t>
            </a:r>
            <a:endParaRPr lang="en-US" sz="2800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Nawet wlosy na twojej glowie sa policzone</a:t>
            </a:r>
            <a:br>
              <a:rPr lang="pl-PL" dirty="0"/>
            </a:br>
            <a:r>
              <a:rPr lang="pl-PL" sz="2800" dirty="0"/>
              <a:t>Mt 10,29-31</a:t>
            </a:r>
            <a:endParaRPr lang="en-US" sz="28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zostales stworzony na mój obraz.</a:t>
            </a:r>
            <a:br>
              <a:rPr lang="pl-PL" dirty="0"/>
            </a:br>
            <a:r>
              <a:rPr lang="pl-PL" sz="2800" dirty="0"/>
              <a:t>1 Mojz 1,27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25327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We mnie zyjesz, poruszasz sie i jestes.</a:t>
            </a:r>
            <a:br>
              <a:rPr lang="pl-PL" dirty="0"/>
            </a:br>
            <a:r>
              <a:rPr lang="pl-PL" sz="2800" dirty="0"/>
              <a:t>Dz 17,28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dirty="0"/>
              <a:t>Jestes z mojego rodu.</a:t>
            </a:r>
            <a:br>
              <a:rPr lang="pl-PL" dirty="0"/>
            </a:br>
            <a:r>
              <a:rPr lang="pl-PL" sz="2800" dirty="0"/>
              <a:t>Dz 17,28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Znalem cie, jeszcze zanim sie poczales</a:t>
            </a:r>
            <a:br>
              <a:rPr lang="pl-PL" dirty="0"/>
            </a:br>
            <a:r>
              <a:rPr lang="pl-PL" sz="2800" dirty="0"/>
              <a:t>Jr 1,4-5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88926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Wybralem cie, </a:t>
            </a:r>
            <a:br>
              <a:rPr lang="pl-PL" dirty="0"/>
            </a:br>
            <a:r>
              <a:rPr lang="pl-PL" dirty="0"/>
              <a:t>gdy planowalem stworzenie swiata.</a:t>
            </a:r>
            <a:br>
              <a:rPr lang="pl-PL" dirty="0"/>
            </a:br>
            <a:r>
              <a:rPr lang="pl-PL" sz="3000" dirty="0"/>
              <a:t>Ef 1,11-12</a:t>
            </a:r>
            <a:endParaRPr lang="en-US" sz="3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Nie jestes pomylka,</a:t>
            </a:r>
            <a:br>
              <a:rPr lang="pl-PL" dirty="0"/>
            </a:br>
            <a:r>
              <a:rPr lang="pl-PL" dirty="0"/>
              <a:t>gdyz twoje dni zostaly zapisane w mojej ksiedze.</a:t>
            </a:r>
            <a:br>
              <a:rPr lang="pl-PL" dirty="0"/>
            </a:br>
            <a:r>
              <a:rPr lang="pl-PL" sz="3300" dirty="0"/>
              <a:t>Ps 139 15-16</a:t>
            </a:r>
            <a:endParaRPr lang="en-US" sz="33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Wyznaczylem dokladny czas twojego urodzenia i miejsce, </a:t>
            </a:r>
            <a:br>
              <a:rPr lang="pl-PL" dirty="0"/>
            </a:br>
            <a:r>
              <a:rPr lang="pl-PL" dirty="0"/>
              <a:t>gdzie bedziesz mieszkal. </a:t>
            </a:r>
            <a:br>
              <a:rPr lang="pl-PL" dirty="0"/>
            </a:br>
            <a:r>
              <a:rPr lang="pl-PL" sz="3300" dirty="0"/>
              <a:t>Dz 17,26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xmlns="" val="109135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l-PL" dirty="0"/>
              <a:t>Cudownie cie stworzylem.</a:t>
            </a:r>
            <a:br>
              <a:rPr lang="pl-PL" dirty="0"/>
            </a:br>
            <a:r>
              <a:rPr lang="pl-PL" sz="2800" dirty="0"/>
              <a:t>Ps 139, 14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560" y="2060848"/>
            <a:ext cx="7920732" cy="2016224"/>
          </a:xfrm>
        </p:spPr>
        <p:txBody>
          <a:bodyPr>
            <a:normAutofit/>
          </a:bodyPr>
          <a:lstStyle/>
          <a:p>
            <a:r>
              <a:rPr lang="pl-PL" dirty="0"/>
              <a:t>Uksztaltowalem cie w lonie twojej matki.</a:t>
            </a:r>
            <a:br>
              <a:rPr lang="pl-PL" dirty="0"/>
            </a:br>
            <a:r>
              <a:rPr lang="pl-PL" sz="2800" dirty="0"/>
              <a:t>Ps 139,13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251520" y="4437112"/>
            <a:ext cx="8712968" cy="2204864"/>
          </a:xfrm>
        </p:spPr>
        <p:txBody>
          <a:bodyPr>
            <a:noAutofit/>
          </a:bodyPr>
          <a:lstStyle/>
          <a:p>
            <a:r>
              <a:rPr lang="pl-PL" dirty="0"/>
              <a:t>Bylem twoja podpora </a:t>
            </a:r>
            <a:r>
              <a:rPr lang="pl-PL" dirty="0" smtClean="0"/>
              <a:t>od</a:t>
            </a:r>
            <a:r>
              <a:rPr lang="en-GB" dirty="0"/>
              <a:t> </a:t>
            </a:r>
            <a:r>
              <a:rPr lang="pl-PL" dirty="0" smtClean="0"/>
              <a:t>urodzenia</a:t>
            </a:r>
            <a:r>
              <a:rPr lang="pl-PL" dirty="0"/>
              <a:t>, </a:t>
            </a:r>
            <a:br>
              <a:rPr lang="pl-PL" dirty="0"/>
            </a:br>
            <a:r>
              <a:rPr lang="pl-PL" dirty="0"/>
              <a:t>pomoca twoja od </a:t>
            </a:r>
            <a:r>
              <a:rPr lang="pl-PL" dirty="0" smtClean="0"/>
              <a:t>lona</a:t>
            </a:r>
            <a:r>
              <a:rPr lang="en-GB" dirty="0" smtClean="0"/>
              <a:t> </a:t>
            </a:r>
            <a:r>
              <a:rPr lang="pl-PL" dirty="0" smtClean="0"/>
              <a:t>matki </a:t>
            </a:r>
            <a:r>
              <a:rPr lang="pl-PL" dirty="0"/>
              <a:t>twojej.</a:t>
            </a:r>
            <a:br>
              <a:rPr lang="pl-PL" dirty="0"/>
            </a:br>
            <a:r>
              <a:rPr lang="pl-PL" sz="3300" dirty="0"/>
              <a:t>Ps 71,6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xmlns="" val="45779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323528" y="260648"/>
            <a:ext cx="8424936" cy="2016224"/>
          </a:xfrm>
        </p:spPr>
        <p:txBody>
          <a:bodyPr>
            <a:noAutofit/>
          </a:bodyPr>
          <a:lstStyle/>
          <a:p>
            <a:r>
              <a:rPr lang="pl-PL" sz="4200" dirty="0"/>
              <a:t>Mój obraz byl przedstawiony niewlasciwie przez tych, </a:t>
            </a:r>
            <a:br>
              <a:rPr lang="pl-PL" sz="4200" dirty="0"/>
            </a:br>
            <a:r>
              <a:rPr lang="pl-PL" sz="4200" dirty="0"/>
              <a:t>którzy mnie nie znaja.</a:t>
            </a:r>
            <a:r>
              <a:rPr lang="pl-PL" dirty="0"/>
              <a:t/>
            </a:r>
            <a:br>
              <a:rPr lang="pl-PL" dirty="0"/>
            </a:br>
            <a:r>
              <a:rPr lang="pl-PL" sz="3300" dirty="0"/>
              <a:t>Jn 8, 41-44</a:t>
            </a:r>
            <a:endParaRPr lang="en-US" sz="33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23528" y="2924944"/>
            <a:ext cx="8496944" cy="2016224"/>
          </a:xfrm>
        </p:spPr>
        <p:txBody>
          <a:bodyPr>
            <a:noAutofit/>
          </a:bodyPr>
          <a:lstStyle/>
          <a:p>
            <a:r>
              <a:rPr lang="pl-PL" sz="4200" dirty="0"/>
              <a:t>Nie jestem oddalony i rozgniewany,</a:t>
            </a:r>
            <a:br>
              <a:rPr lang="pl-PL" sz="4200" dirty="0"/>
            </a:br>
            <a:r>
              <a:rPr lang="pl-PL" sz="4200" dirty="0"/>
              <a:t>ale jestem pelen milosci,</a:t>
            </a:r>
            <a:r>
              <a:rPr lang="pl-PL" sz="4000" dirty="0"/>
              <a:t/>
            </a:r>
            <a:br>
              <a:rPr lang="pl-PL" sz="4000" dirty="0"/>
            </a:br>
            <a:r>
              <a:rPr lang="pl-PL" sz="3000" dirty="0"/>
              <a:t>1 Jn 4,16</a:t>
            </a:r>
            <a:endParaRPr lang="en-US" sz="3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11708" y="4869160"/>
            <a:ext cx="7920732" cy="2016224"/>
          </a:xfrm>
        </p:spPr>
        <p:txBody>
          <a:bodyPr>
            <a:normAutofit/>
          </a:bodyPr>
          <a:lstStyle/>
          <a:p>
            <a:r>
              <a:rPr lang="pl-PL" sz="4200" dirty="0"/>
              <a:t>Pragne wylac na ciebie moja milosc.</a:t>
            </a:r>
            <a:r>
              <a:rPr lang="pl-PL" sz="4000" dirty="0"/>
              <a:t/>
            </a:r>
            <a:br>
              <a:rPr lang="pl-PL" sz="4000" dirty="0"/>
            </a:br>
            <a:r>
              <a:rPr lang="pl-PL" sz="2800" dirty="0"/>
              <a:t>1 Jn 3,1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15981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jestes moim dzieckiem, a ja twoim Ojcem.</a:t>
            </a:r>
            <a:br>
              <a:rPr lang="pl-PL" dirty="0"/>
            </a:br>
            <a:r>
              <a:rPr lang="pl-PL" sz="2800" dirty="0"/>
              <a:t>Jn 3,1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708" y="2348880"/>
            <a:ext cx="7920732" cy="2376264"/>
          </a:xfrm>
        </p:spPr>
        <p:txBody>
          <a:bodyPr>
            <a:normAutofit lnSpcReduction="10000"/>
          </a:bodyPr>
          <a:lstStyle/>
          <a:p>
            <a:r>
              <a:rPr lang="pl-PL" dirty="0"/>
              <a:t>Oferuje ci wiecej, </a:t>
            </a:r>
            <a:br>
              <a:rPr lang="pl-PL" dirty="0"/>
            </a:br>
            <a:r>
              <a:rPr lang="pl-PL" dirty="0"/>
              <a:t>niz mógl dac twój ziemski ojciec.</a:t>
            </a:r>
            <a:br>
              <a:rPr lang="pl-PL" dirty="0"/>
            </a:br>
            <a:r>
              <a:rPr lang="pl-PL" sz="3000" dirty="0"/>
              <a:t>Mt </a:t>
            </a:r>
            <a:r>
              <a:rPr lang="pl-PL" sz="3000" dirty="0" smtClean="0"/>
              <a:t>7,11</a:t>
            </a:r>
            <a:endParaRPr lang="en-US" sz="3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11708" y="4797152"/>
            <a:ext cx="7920732" cy="1872208"/>
          </a:xfrm>
        </p:spPr>
        <p:txBody>
          <a:bodyPr>
            <a:normAutofit/>
          </a:bodyPr>
          <a:lstStyle/>
          <a:p>
            <a:r>
              <a:rPr lang="pl-PL" dirty="0"/>
              <a:t>Poniewaz jestem doskonalym Ojcem.</a:t>
            </a:r>
            <a:br>
              <a:rPr lang="pl-PL" dirty="0"/>
            </a:br>
            <a:r>
              <a:rPr lang="pl-PL" sz="2800" dirty="0"/>
              <a:t>Mt 5,48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70770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Kazdy dobry dar, jaki otrzymujesz, </a:t>
            </a:r>
            <a:br>
              <a:rPr lang="pl-PL" dirty="0"/>
            </a:br>
            <a:r>
              <a:rPr lang="pl-PL" dirty="0"/>
              <a:t>pochodzi ode mnie.</a:t>
            </a:r>
            <a:br>
              <a:rPr lang="pl-PL" dirty="0"/>
            </a:br>
            <a:r>
              <a:rPr lang="pl-PL" sz="3000" dirty="0"/>
              <a:t>Jak 1,17</a:t>
            </a:r>
            <a:endParaRPr lang="en-US" sz="3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sz="4100" dirty="0"/>
              <a:t>Ja o ciebie dbam i zaspokajam </a:t>
            </a:r>
            <a:br>
              <a:rPr lang="pl-PL" sz="4100" dirty="0"/>
            </a:br>
            <a:r>
              <a:rPr lang="pl-PL" sz="4100" dirty="0"/>
              <a:t>wszystkie twoje potrzeby.</a:t>
            </a:r>
            <a:r>
              <a:rPr lang="pl-PL" dirty="0"/>
              <a:t/>
            </a:r>
            <a:br>
              <a:rPr lang="pl-PL" dirty="0"/>
            </a:br>
            <a:r>
              <a:rPr lang="pl-PL" sz="2800" dirty="0"/>
              <a:t>Mt 6,31-33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Moje plany dotyczace twojej przyszlosci </a:t>
            </a:r>
            <a:br>
              <a:rPr lang="pl-PL" dirty="0"/>
            </a:br>
            <a:r>
              <a:rPr lang="pl-PL" dirty="0"/>
              <a:t>zawsze wypelnione sa nadzieja.</a:t>
            </a:r>
            <a:br>
              <a:rPr lang="pl-PL" dirty="0"/>
            </a:br>
            <a:r>
              <a:rPr lang="pl-PL" sz="3000" dirty="0"/>
              <a:t>Jr 29,11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330155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umilowalem cie miloscia wieczna.</a:t>
            </a:r>
            <a:br>
              <a:rPr lang="pl-PL" dirty="0"/>
            </a:br>
            <a:r>
              <a:rPr lang="pl-PL" sz="2800" dirty="0"/>
              <a:t>Jr 31,3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708" y="2492896"/>
            <a:ext cx="7920732" cy="2736304"/>
          </a:xfrm>
        </p:spPr>
        <p:txBody>
          <a:bodyPr>
            <a:normAutofit fontScale="92500" lnSpcReduction="20000"/>
          </a:bodyPr>
          <a:lstStyle/>
          <a:p>
            <a:r>
              <a:rPr lang="pl-PL" sz="4800" dirty="0"/>
              <a:t>Moje mysli o tobie sa niezliczone </a:t>
            </a:r>
            <a:br>
              <a:rPr lang="pl-PL" sz="4800" dirty="0"/>
            </a:br>
            <a:r>
              <a:rPr lang="pl-PL" sz="4800" dirty="0"/>
              <a:t>jak ziemia piasku na </a:t>
            </a:r>
            <a:r>
              <a:rPr lang="pl-PL" sz="4800" dirty="0" smtClean="0"/>
              <a:t>brzegu</a:t>
            </a:r>
            <a:r>
              <a:rPr lang="en-GB" sz="4800" dirty="0" smtClean="0"/>
              <a:t> </a:t>
            </a:r>
            <a:r>
              <a:rPr lang="pl-PL" sz="4800" dirty="0" smtClean="0"/>
              <a:t>morza</a:t>
            </a:r>
            <a:r>
              <a:rPr lang="pl-PL" sz="4800" dirty="0"/>
              <a:t>.</a:t>
            </a:r>
            <a:r>
              <a:rPr lang="pl-PL" dirty="0"/>
              <a:t/>
            </a:r>
            <a:br>
              <a:rPr lang="pl-PL" dirty="0"/>
            </a:br>
            <a:r>
              <a:rPr lang="pl-PL" sz="3300" dirty="0"/>
              <a:t>Ps 139, </a:t>
            </a:r>
            <a:r>
              <a:rPr lang="pl-PL" sz="3300" dirty="0" smtClean="0"/>
              <a:t>17-18</a:t>
            </a:r>
            <a:endParaRPr lang="en-GB" sz="330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11708" y="5301208"/>
            <a:ext cx="7920732" cy="1512168"/>
          </a:xfrm>
        </p:spPr>
        <p:txBody>
          <a:bodyPr/>
          <a:lstStyle/>
          <a:p>
            <a:r>
              <a:rPr lang="pl-PL" dirty="0"/>
              <a:t>Ciesze sie toba ze spiewaniem.</a:t>
            </a:r>
            <a:br>
              <a:rPr lang="pl-PL" dirty="0"/>
            </a:br>
            <a:r>
              <a:rPr lang="pl-PL" sz="2800" dirty="0"/>
              <a:t>Sof 3,17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4921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Nigdy nie przestane ci dobrze czynic.</a:t>
            </a:r>
            <a:br>
              <a:rPr lang="pl-PL" dirty="0"/>
            </a:br>
            <a:r>
              <a:rPr lang="pl-PL" sz="2800" dirty="0"/>
              <a:t>Jr 32,40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jestes </a:t>
            </a:r>
            <a:r>
              <a:rPr lang="pl-PL" dirty="0" smtClean="0"/>
              <a:t>moja</a:t>
            </a:r>
            <a:r>
              <a:rPr lang="en-GB" dirty="0" smtClean="0"/>
              <a:t> </a:t>
            </a:r>
            <a:r>
              <a:rPr lang="pl-PL" dirty="0" smtClean="0"/>
              <a:t>drogocenna </a:t>
            </a:r>
            <a:r>
              <a:rPr lang="pl-PL" dirty="0"/>
              <a:t>wlasnoscia.</a:t>
            </a:r>
            <a:br>
              <a:rPr lang="pl-PL" dirty="0"/>
            </a:br>
            <a:r>
              <a:rPr lang="pl-PL" sz="2800" dirty="0"/>
              <a:t>2 Mojz </a:t>
            </a:r>
            <a:r>
              <a:rPr lang="pl-PL" sz="2800" dirty="0" smtClean="0"/>
              <a:t>19,5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Z calego serca i z calej duszy pragne cie osadzic.</a:t>
            </a:r>
            <a:br>
              <a:rPr lang="pl-PL" dirty="0"/>
            </a:br>
            <a:r>
              <a:rPr lang="pl-PL" sz="2800" dirty="0"/>
              <a:t>Jr </a:t>
            </a:r>
            <a:r>
              <a:rPr lang="pl-PL" sz="2800" dirty="0" smtClean="0"/>
              <a:t>32,41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67870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Chce ci pokazac rzeczy wielkie i dziwne.</a:t>
            </a:r>
            <a:br>
              <a:rPr lang="pl-PL" dirty="0"/>
            </a:br>
            <a:r>
              <a:rPr lang="pl-PL" sz="2800" dirty="0"/>
              <a:t>Jr 33,3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Jesli bedziesz mnie szukac z calego serca, </a:t>
            </a:r>
            <a:r>
              <a:rPr lang="pl-PL" dirty="0" smtClean="0"/>
              <a:t>znajdziesz </a:t>
            </a:r>
            <a:r>
              <a:rPr lang="pl-PL" dirty="0"/>
              <a:t>mnie.</a:t>
            </a:r>
            <a:br>
              <a:rPr lang="pl-PL" dirty="0"/>
            </a:br>
            <a:r>
              <a:rPr lang="pl-PL" sz="3300" dirty="0"/>
              <a:t>5 Mojz 4,29</a:t>
            </a:r>
            <a:endParaRPr lang="en-US" sz="33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Rozkoszuj sie mna, a dam ci,</a:t>
            </a:r>
            <a:br>
              <a:rPr lang="pl-PL" dirty="0"/>
            </a:br>
            <a:r>
              <a:rPr lang="pl-PL" dirty="0"/>
              <a:t>czego pragnie serce twoje.</a:t>
            </a:r>
            <a:br>
              <a:rPr lang="pl-PL" dirty="0"/>
            </a:br>
            <a:r>
              <a:rPr lang="pl-PL" sz="2800" dirty="0"/>
              <a:t>Ps 37,4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18519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to ja daje tobie te pragnienia.</a:t>
            </a:r>
            <a:br>
              <a:rPr lang="pl-PL" dirty="0"/>
            </a:br>
            <a:r>
              <a:rPr lang="pl-PL" sz="2800" dirty="0"/>
              <a:t>Flp 2,13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Moge uczynic wiecej, niz sobie wyobrazasz.</a:t>
            </a:r>
            <a:br>
              <a:rPr lang="pl-PL" dirty="0"/>
            </a:br>
            <a:r>
              <a:rPr lang="pl-PL" sz="2800" dirty="0"/>
              <a:t>Ef 3,20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Poniewaz ja jestem twoja najwieksza zacheta.</a:t>
            </a:r>
            <a:br>
              <a:rPr lang="pl-PL" dirty="0"/>
            </a:br>
            <a:r>
              <a:rPr lang="pl-PL" sz="2800" dirty="0"/>
              <a:t>2 Tes 2,16-17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73328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395536" y="260648"/>
            <a:ext cx="8352928" cy="2232248"/>
          </a:xfrm>
        </p:spPr>
        <p:txBody>
          <a:bodyPr>
            <a:normAutofit fontScale="92500" lnSpcReduction="20000"/>
          </a:bodyPr>
          <a:lstStyle/>
          <a:p>
            <a:r>
              <a:rPr lang="pl-PL" sz="4800" dirty="0"/>
              <a:t>Jestem takze Ojcem, </a:t>
            </a:r>
            <a:r>
              <a:rPr lang="en-GB" sz="4800" dirty="0" smtClean="0"/>
              <a:t> </a:t>
            </a:r>
            <a:r>
              <a:rPr lang="pl-PL" sz="4800" dirty="0" smtClean="0"/>
              <a:t>który </a:t>
            </a:r>
            <a:r>
              <a:rPr lang="pl-PL" sz="4800" dirty="0"/>
              <a:t>pociesza cie we wszystkich twoich klopotach.</a:t>
            </a:r>
            <a:br>
              <a:rPr lang="pl-PL" sz="4800" dirty="0"/>
            </a:br>
            <a:r>
              <a:rPr lang="pl-PL" sz="3300" dirty="0"/>
              <a:t>2 Kor 1,3-4</a:t>
            </a:r>
            <a:endParaRPr lang="en-US" sz="33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560" y="2636912"/>
            <a:ext cx="7920732" cy="1872208"/>
          </a:xfrm>
        </p:spPr>
        <p:txBody>
          <a:bodyPr>
            <a:normAutofit/>
          </a:bodyPr>
          <a:lstStyle/>
          <a:p>
            <a:r>
              <a:rPr lang="pl-PL" dirty="0"/>
              <a:t>Kiedy twoje serce </a:t>
            </a:r>
            <a:r>
              <a:rPr lang="pl-PL" dirty="0" smtClean="0"/>
              <a:t>zlamane,</a:t>
            </a:r>
            <a:r>
              <a:rPr lang="en-GB" dirty="0" smtClean="0"/>
              <a:t> </a:t>
            </a:r>
            <a:r>
              <a:rPr lang="pl-PL" dirty="0" smtClean="0"/>
              <a:t>jestem </a:t>
            </a:r>
            <a:r>
              <a:rPr lang="pl-PL" dirty="0"/>
              <a:t>tobie bliski.</a:t>
            </a:r>
            <a:br>
              <a:rPr lang="pl-PL" dirty="0"/>
            </a:br>
            <a:r>
              <a:rPr lang="pl-PL" sz="2800" dirty="0"/>
              <a:t>Ps 34,18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95536" y="4653136"/>
            <a:ext cx="8352928" cy="2232248"/>
          </a:xfrm>
        </p:spPr>
        <p:txBody>
          <a:bodyPr>
            <a:normAutofit fontScale="92500" lnSpcReduction="20000"/>
          </a:bodyPr>
          <a:lstStyle/>
          <a:p>
            <a:r>
              <a:rPr lang="pl-PL" sz="4800" dirty="0"/>
              <a:t>Tak jak pasterz niesie owce, </a:t>
            </a:r>
            <a:br>
              <a:rPr lang="pl-PL" sz="4800" dirty="0"/>
            </a:br>
            <a:r>
              <a:rPr lang="pl-PL" sz="4800" dirty="0"/>
              <a:t>tak ja nosze cie blisko mojego serca.</a:t>
            </a:r>
            <a:br>
              <a:rPr lang="pl-PL" sz="4800" dirty="0"/>
            </a:br>
            <a:r>
              <a:rPr lang="pl-PL" sz="3300" dirty="0"/>
              <a:t>Iz 40,11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xmlns="" val="371746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611708" y="44624"/>
            <a:ext cx="7920732" cy="2016224"/>
          </a:xfrm>
        </p:spPr>
        <p:txBody>
          <a:bodyPr>
            <a:normAutofit/>
          </a:bodyPr>
          <a:lstStyle/>
          <a:p>
            <a:r>
              <a:rPr lang="pl-PL" dirty="0"/>
              <a:t>Pewnego dnia otre wszelka lze z twoich oczu.</a:t>
            </a:r>
            <a:br>
              <a:rPr lang="pl-PL" dirty="0"/>
            </a:br>
            <a:r>
              <a:rPr lang="pl-PL" sz="2800" dirty="0"/>
              <a:t>Obj 21 3-4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708" y="2204864"/>
            <a:ext cx="7920732" cy="2016224"/>
          </a:xfrm>
        </p:spPr>
        <p:txBody>
          <a:bodyPr>
            <a:normAutofit/>
          </a:bodyPr>
          <a:lstStyle/>
          <a:p>
            <a:r>
              <a:rPr lang="pl-PL" dirty="0"/>
              <a:t>I zabiore ból, jakiego doznales tu na ziemi.</a:t>
            </a:r>
            <a:br>
              <a:rPr lang="pl-PL" dirty="0"/>
            </a:br>
            <a:r>
              <a:rPr lang="pl-PL" sz="2800" dirty="0"/>
              <a:t>Obj 21,3-4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67544" y="4221088"/>
            <a:ext cx="8280920" cy="2016224"/>
          </a:xfrm>
        </p:spPr>
        <p:txBody>
          <a:bodyPr>
            <a:noAutofit/>
          </a:bodyPr>
          <a:lstStyle/>
          <a:p>
            <a:r>
              <a:rPr lang="pl-PL" dirty="0"/>
              <a:t>Jestem twoim Ojcem i kocham cie tak, </a:t>
            </a:r>
            <a:r>
              <a:rPr lang="en-GB" dirty="0" smtClean="0"/>
              <a:t> </a:t>
            </a:r>
            <a:r>
              <a:rPr lang="pl-PL" dirty="0" smtClean="0"/>
              <a:t>jak </a:t>
            </a:r>
            <a:r>
              <a:rPr lang="pl-PL" dirty="0"/>
              <a:t>ukochalem mojego Syna, Jezusa.</a:t>
            </a:r>
            <a:br>
              <a:rPr lang="pl-PL" dirty="0"/>
            </a:br>
            <a:r>
              <a:rPr lang="pl-PL" sz="3300" dirty="0"/>
              <a:t>Jn </a:t>
            </a:r>
            <a:r>
              <a:rPr lang="pl-PL" sz="3300" dirty="0" smtClean="0"/>
              <a:t>17,26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xmlns="" val="353967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l-PL" dirty="0"/>
              <a:t>On jest odbiciem mojej istoty.</a:t>
            </a:r>
            <a:br>
              <a:rPr lang="pl-PL" dirty="0"/>
            </a:br>
            <a:r>
              <a:rPr lang="pl-PL" sz="2800" dirty="0"/>
              <a:t>Hbr 1,3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708" y="1988840"/>
            <a:ext cx="7920732" cy="2520280"/>
          </a:xfrm>
        </p:spPr>
        <p:txBody>
          <a:bodyPr>
            <a:normAutofit/>
          </a:bodyPr>
          <a:lstStyle/>
          <a:p>
            <a:r>
              <a:rPr lang="pl-PL" dirty="0"/>
              <a:t>Przyszedl pokazac, ze jestem za toba, </a:t>
            </a:r>
            <a:r>
              <a:rPr lang="pl-PL" dirty="0" smtClean="0"/>
              <a:t>a </a:t>
            </a:r>
            <a:r>
              <a:rPr lang="pl-PL" dirty="0"/>
              <a:t>nie przeciwko tobie.</a:t>
            </a:r>
            <a:br>
              <a:rPr lang="pl-PL" dirty="0"/>
            </a:br>
            <a:r>
              <a:rPr lang="pl-PL" sz="3300" dirty="0"/>
              <a:t>Rz 8,31</a:t>
            </a:r>
            <a:endParaRPr lang="en-US" sz="33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Oraz powiedziec, ze twoich grzechów nie licze.</a:t>
            </a:r>
            <a:br>
              <a:rPr lang="pl-PL" dirty="0"/>
            </a:br>
            <a:r>
              <a:rPr lang="pl-PL" sz="2800" dirty="0"/>
              <a:t>2 Kor 5,18-19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902587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611560" y="116632"/>
            <a:ext cx="7920732" cy="2016224"/>
          </a:xfrm>
        </p:spPr>
        <p:txBody>
          <a:bodyPr>
            <a:normAutofit/>
          </a:bodyPr>
          <a:lstStyle/>
          <a:p>
            <a:r>
              <a:rPr lang="pl-PL" dirty="0"/>
              <a:t>Jezus umarl, abys ty mógl dostapic pojednania.</a:t>
            </a:r>
            <a:br>
              <a:rPr lang="pl-PL" dirty="0"/>
            </a:br>
            <a:r>
              <a:rPr lang="pl-PL" sz="2800" dirty="0"/>
              <a:t>2 Kor 5,18-19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1708" y="2348880"/>
            <a:ext cx="7920732" cy="2448272"/>
          </a:xfrm>
        </p:spPr>
        <p:txBody>
          <a:bodyPr>
            <a:normAutofit lnSpcReduction="10000"/>
          </a:bodyPr>
          <a:lstStyle/>
          <a:p>
            <a:r>
              <a:rPr lang="pl-PL" dirty="0"/>
              <a:t>Jego smierc byla najwyzszym </a:t>
            </a:r>
            <a:br>
              <a:rPr lang="pl-PL" dirty="0"/>
            </a:br>
            <a:r>
              <a:rPr lang="pl-PL" dirty="0"/>
              <a:t>wyrazem mojej milosci do ciebie.</a:t>
            </a:r>
            <a:br>
              <a:rPr lang="pl-PL" dirty="0"/>
            </a:br>
            <a:r>
              <a:rPr lang="pl-PL" sz="2800" dirty="0"/>
              <a:t>Jn 4,10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11560" y="4841776"/>
            <a:ext cx="7920732" cy="2016224"/>
          </a:xfrm>
        </p:spPr>
        <p:txBody>
          <a:bodyPr>
            <a:normAutofit/>
          </a:bodyPr>
          <a:lstStyle/>
          <a:p>
            <a:r>
              <a:rPr lang="pl-PL" dirty="0"/>
              <a:t>Oddalem wszystko co kocham, </a:t>
            </a:r>
            <a:br>
              <a:rPr lang="pl-PL" dirty="0"/>
            </a:br>
            <a:r>
              <a:rPr lang="pl-PL" dirty="0"/>
              <a:t>zeby zyskac twoja milosc.</a:t>
            </a:r>
            <a:br>
              <a:rPr lang="pl-PL" dirty="0"/>
            </a:br>
            <a:r>
              <a:rPr lang="pl-PL" sz="2800" dirty="0"/>
              <a:t>Rz 8,31-32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13743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Jesli przyjmiesz dar mojego Syna, Jezusa, </a:t>
            </a:r>
            <a:r>
              <a:rPr lang="pl-PL" dirty="0" smtClean="0"/>
              <a:t>przyjmiesz </a:t>
            </a:r>
            <a:r>
              <a:rPr lang="pl-PL" dirty="0"/>
              <a:t>mnie.</a:t>
            </a:r>
            <a:br>
              <a:rPr lang="pl-PL" dirty="0"/>
            </a:br>
            <a:r>
              <a:rPr lang="pl-PL" sz="3300" dirty="0"/>
              <a:t>1 Jn 2,23</a:t>
            </a:r>
            <a:endParaRPr lang="en-US" sz="33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Juz nic nie oddzieli cie od mojej milosci.</a:t>
            </a:r>
            <a:br>
              <a:rPr lang="pl-PL" dirty="0"/>
            </a:br>
            <a:r>
              <a:rPr lang="pl-PL" sz="2800" dirty="0"/>
              <a:t>Rz 8,38-39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pl-PL" dirty="0"/>
              <a:t>Wróc do domu, </a:t>
            </a:r>
            <a:r>
              <a:rPr lang="pl-PL" dirty="0" smtClean="0"/>
              <a:t>a </a:t>
            </a:r>
            <a:r>
              <a:rPr lang="pl-PL" dirty="0"/>
              <a:t>ja wydam w niebie najwieksze przyjecie.</a:t>
            </a:r>
            <a:br>
              <a:rPr lang="pl-PL" dirty="0"/>
            </a:br>
            <a:r>
              <a:rPr lang="pl-PL" sz="2800" dirty="0"/>
              <a:t>Lk 15,7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9606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Zawsze bylem Ojcem i zawsze bede Ojcem.</a:t>
            </a:r>
            <a:br>
              <a:rPr lang="pl-PL" dirty="0"/>
            </a:br>
            <a:r>
              <a:rPr lang="pl-PL" sz="2800" dirty="0"/>
              <a:t>Ef </a:t>
            </a:r>
            <a:r>
              <a:rPr lang="pl-PL" sz="2800" dirty="0" smtClean="0"/>
              <a:t>3,14-15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l-PL" dirty="0"/>
              <a:t>Pytam cie: czy chcesz byc moim dzieckiem?</a:t>
            </a:r>
            <a:br>
              <a:rPr lang="pl-PL" dirty="0"/>
            </a:br>
            <a:r>
              <a:rPr lang="pl-PL" sz="2800" dirty="0"/>
              <a:t>Jn 1, </a:t>
            </a:r>
            <a:r>
              <a:rPr lang="pl-PL" sz="2800" dirty="0" smtClean="0"/>
              <a:t>12-13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/>
              <a:t>Czekam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Ciebie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65244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611560" y="1052736"/>
            <a:ext cx="7920732" cy="3240360"/>
          </a:xfrm>
        </p:spPr>
        <p:txBody>
          <a:bodyPr>
            <a:normAutofit/>
          </a:bodyPr>
          <a:lstStyle/>
          <a:p>
            <a:r>
              <a:rPr lang="pl-PL" sz="6600" dirty="0">
                <a:latin typeface="Forte" panose="03060902040502070203" pitchFamily="66" charset="0"/>
              </a:rPr>
              <a:t>Kocham Cie.</a:t>
            </a:r>
            <a:br>
              <a:rPr lang="pl-PL" sz="6600" dirty="0">
                <a:latin typeface="Forte" panose="03060902040502070203" pitchFamily="66" charset="0"/>
              </a:rPr>
            </a:br>
            <a:r>
              <a:rPr lang="pl-PL" sz="6600" dirty="0">
                <a:latin typeface="Forte" panose="03060902040502070203" pitchFamily="66" charset="0"/>
              </a:rPr>
              <a:t>Twój Tato, Bóg Wszechmogacy</a:t>
            </a:r>
            <a:endParaRPr lang="en-US" sz="6600" dirty="0">
              <a:latin typeface="Forte" panose="03060902040502070203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 anchor="b">
            <a:noAutofit/>
          </a:bodyPr>
          <a:lstStyle/>
          <a:p>
            <a:r>
              <a:rPr lang="en-GB" sz="1800" dirty="0" smtClean="0"/>
              <a:t>Father's </a:t>
            </a:r>
            <a:r>
              <a:rPr lang="en-GB" sz="1800" dirty="0"/>
              <a:t>Love Letter Used By Permission Father Heart Communications </a:t>
            </a:r>
            <a:r>
              <a:rPr lang="en-GB" sz="1800" dirty="0" smtClean="0">
                <a:hlinkClick r:id="rId2"/>
              </a:rPr>
              <a:t>www.FathersLoveLetter.com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20185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 advTm="15000">
        <p14:pan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0C0C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414</Words>
  <Application>Microsoft Office PowerPoint</Application>
  <PresentationFormat>Pokaz na ekranie (4:3)</PresentationFormat>
  <Paragraphs>57</Paragraphs>
  <Slides>20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6" baseType="lpstr">
      <vt:lpstr>Arial</vt:lpstr>
      <vt:lpstr>Forte</vt:lpstr>
      <vt:lpstr>Californian FB</vt:lpstr>
      <vt:lpstr>Arabic Typesetting</vt:lpstr>
      <vt:lpstr>Calibri</vt:lpstr>
      <vt:lpstr>Office Theme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</vt:vector>
  </TitlesOfParts>
  <Company>JDSU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McBain</dc:creator>
  <cp:lastModifiedBy>prezentacja</cp:lastModifiedBy>
  <cp:revision>10</cp:revision>
  <dcterms:created xsi:type="dcterms:W3CDTF">2014-03-11T21:31:10Z</dcterms:created>
  <dcterms:modified xsi:type="dcterms:W3CDTF">2014-11-11T13:07:54Z</dcterms:modified>
</cp:coreProperties>
</file>